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73186-3C30-4434-9FC5-FE12B89BBC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E06D88-6AE3-4664-825F-F8AC4D184000}">
      <dgm:prSet/>
      <dgm:spPr>
        <a:solidFill>
          <a:srgbClr val="C00000"/>
        </a:solidFill>
      </dgm:spPr>
      <dgm:t>
        <a:bodyPr/>
        <a:lstStyle/>
        <a:p>
          <a:pPr algn="ctr"/>
          <a:r>
            <a:rPr lang="sk-SK" b="1" dirty="0"/>
            <a:t>Katedra dejín práva</a:t>
          </a:r>
          <a:endParaRPr lang="en-US" dirty="0"/>
        </a:p>
      </dgm:t>
    </dgm:pt>
    <dgm:pt modelId="{69660383-02E7-492D-9781-7BDB57DDAEC8}" type="parTrans" cxnId="{4AE7A1F0-97ED-43B3-8050-92A647B87EF6}">
      <dgm:prSet/>
      <dgm:spPr/>
      <dgm:t>
        <a:bodyPr/>
        <a:lstStyle/>
        <a:p>
          <a:endParaRPr lang="en-US"/>
        </a:p>
      </dgm:t>
    </dgm:pt>
    <dgm:pt modelId="{690E3204-3AD3-4F43-8235-E2E675C120C6}" type="sibTrans" cxnId="{4AE7A1F0-97ED-43B3-8050-92A647B87EF6}">
      <dgm:prSet/>
      <dgm:spPr/>
      <dgm:t>
        <a:bodyPr/>
        <a:lstStyle/>
        <a:p>
          <a:endParaRPr lang="en-US"/>
        </a:p>
      </dgm:t>
    </dgm:pt>
    <dgm:pt modelId="{A2CE48EC-39F1-4CD4-BC9F-9D35087F09E9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sk-SK" sz="2700" dirty="0"/>
            <a:t>Pôsobenie: 7.10.2021 –  12.2.2022</a:t>
          </a:r>
        </a:p>
        <a:p>
          <a:pPr algn="ctr"/>
          <a:r>
            <a:rPr lang="sk-SK" sz="2000" dirty="0"/>
            <a:t>(zimný semester)</a:t>
          </a:r>
          <a:endParaRPr lang="en-US" sz="2000" dirty="0"/>
        </a:p>
      </dgm:t>
    </dgm:pt>
    <dgm:pt modelId="{1D4C23B6-FB29-4E8E-97D0-6AEBF37F967B}" type="parTrans" cxnId="{6F1AC30E-1533-4885-B81F-8C22612B74D1}">
      <dgm:prSet/>
      <dgm:spPr/>
      <dgm:t>
        <a:bodyPr/>
        <a:lstStyle/>
        <a:p>
          <a:endParaRPr lang="en-US"/>
        </a:p>
      </dgm:t>
    </dgm:pt>
    <dgm:pt modelId="{991EF74F-9AF8-40C5-AEC1-C033FED6CF13}" type="sibTrans" cxnId="{6F1AC30E-1533-4885-B81F-8C22612B74D1}">
      <dgm:prSet/>
      <dgm:spPr/>
      <dgm:t>
        <a:bodyPr/>
        <a:lstStyle/>
        <a:p>
          <a:endParaRPr lang="en-US"/>
        </a:p>
      </dgm:t>
    </dgm:pt>
    <dgm:pt modelId="{B7D8FB38-8AB1-447B-ACE8-9FF9CBAF51BC}">
      <dgm:prSet/>
      <dgm:spPr>
        <a:solidFill>
          <a:srgbClr val="C00000"/>
        </a:solidFill>
      </dgm:spPr>
      <dgm:t>
        <a:bodyPr/>
        <a:lstStyle/>
        <a:p>
          <a:pPr algn="ctr"/>
          <a:r>
            <a:rPr lang="sk-SK" dirty="0"/>
            <a:t>Téma, ktorej som sa venovala: Zmocňovacie zákonodarstvo v 30. rokoch 20. storočia</a:t>
          </a:r>
          <a:endParaRPr lang="en-US" dirty="0"/>
        </a:p>
      </dgm:t>
    </dgm:pt>
    <dgm:pt modelId="{5D2CB0AE-05E5-4516-8937-57005FABD604}" type="parTrans" cxnId="{36169805-1139-4ED3-8AF6-FA030F4646F6}">
      <dgm:prSet/>
      <dgm:spPr/>
      <dgm:t>
        <a:bodyPr/>
        <a:lstStyle/>
        <a:p>
          <a:endParaRPr lang="en-US"/>
        </a:p>
      </dgm:t>
    </dgm:pt>
    <dgm:pt modelId="{79FEB9A5-4145-4E83-AADF-25C0BE064D3A}" type="sibTrans" cxnId="{36169805-1139-4ED3-8AF6-FA030F4646F6}">
      <dgm:prSet/>
      <dgm:spPr/>
      <dgm:t>
        <a:bodyPr/>
        <a:lstStyle/>
        <a:p>
          <a:endParaRPr lang="en-US"/>
        </a:p>
      </dgm:t>
    </dgm:pt>
    <dgm:pt modelId="{B0BE59F2-C4C9-4761-B786-F055E2A0504A}" type="pres">
      <dgm:prSet presAssocID="{26E73186-3C30-4434-9FC5-FE12B89BBCED}" presName="linear" presStyleCnt="0">
        <dgm:presLayoutVars>
          <dgm:animLvl val="lvl"/>
          <dgm:resizeHandles val="exact"/>
        </dgm:presLayoutVars>
      </dgm:prSet>
      <dgm:spPr/>
    </dgm:pt>
    <dgm:pt modelId="{300CC1C0-B58B-497C-8597-8745AD2630AE}" type="pres">
      <dgm:prSet presAssocID="{17E06D88-6AE3-4664-825F-F8AC4D1840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E43441-E254-47F1-B9BD-9093B9FD5A47}" type="pres">
      <dgm:prSet presAssocID="{690E3204-3AD3-4F43-8235-E2E675C120C6}" presName="spacer" presStyleCnt="0"/>
      <dgm:spPr/>
    </dgm:pt>
    <dgm:pt modelId="{1FA62736-14A6-4912-B392-298EA77C9920}" type="pres">
      <dgm:prSet presAssocID="{A2CE48EC-39F1-4CD4-BC9F-9D35087F09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BF68EE-41F5-4615-A061-B2D6060B2A17}" type="pres">
      <dgm:prSet presAssocID="{991EF74F-9AF8-40C5-AEC1-C033FED6CF13}" presName="spacer" presStyleCnt="0"/>
      <dgm:spPr/>
    </dgm:pt>
    <dgm:pt modelId="{EA8DBB2D-D7DA-4C5E-9B58-F86A2DD8FFE7}" type="pres">
      <dgm:prSet presAssocID="{B7D8FB38-8AB1-447B-ACE8-9FF9CBAF51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169805-1139-4ED3-8AF6-FA030F4646F6}" srcId="{26E73186-3C30-4434-9FC5-FE12B89BBCED}" destId="{B7D8FB38-8AB1-447B-ACE8-9FF9CBAF51BC}" srcOrd="2" destOrd="0" parTransId="{5D2CB0AE-05E5-4516-8937-57005FABD604}" sibTransId="{79FEB9A5-4145-4E83-AADF-25C0BE064D3A}"/>
    <dgm:cxn modelId="{8F201B0D-EC6C-404A-812F-E35A0C3631C4}" type="presOf" srcId="{A2CE48EC-39F1-4CD4-BC9F-9D35087F09E9}" destId="{1FA62736-14A6-4912-B392-298EA77C9920}" srcOrd="0" destOrd="0" presId="urn:microsoft.com/office/officeart/2005/8/layout/vList2"/>
    <dgm:cxn modelId="{6F1AC30E-1533-4885-B81F-8C22612B74D1}" srcId="{26E73186-3C30-4434-9FC5-FE12B89BBCED}" destId="{A2CE48EC-39F1-4CD4-BC9F-9D35087F09E9}" srcOrd="1" destOrd="0" parTransId="{1D4C23B6-FB29-4E8E-97D0-6AEBF37F967B}" sibTransId="{991EF74F-9AF8-40C5-AEC1-C033FED6CF13}"/>
    <dgm:cxn modelId="{7CC87D4B-4FF0-4355-A208-B3D8B5EC7EB3}" type="presOf" srcId="{26E73186-3C30-4434-9FC5-FE12B89BBCED}" destId="{B0BE59F2-C4C9-4761-B786-F055E2A0504A}" srcOrd="0" destOrd="0" presId="urn:microsoft.com/office/officeart/2005/8/layout/vList2"/>
    <dgm:cxn modelId="{2BA5C0AA-7B0A-475D-9D7E-90951D8CBF78}" type="presOf" srcId="{B7D8FB38-8AB1-447B-ACE8-9FF9CBAF51BC}" destId="{EA8DBB2D-D7DA-4C5E-9B58-F86A2DD8FFE7}" srcOrd="0" destOrd="0" presId="urn:microsoft.com/office/officeart/2005/8/layout/vList2"/>
    <dgm:cxn modelId="{0313D2EF-854B-4A92-9CE1-8A4A1CCAEB09}" type="presOf" srcId="{17E06D88-6AE3-4664-825F-F8AC4D184000}" destId="{300CC1C0-B58B-497C-8597-8745AD2630AE}" srcOrd="0" destOrd="0" presId="urn:microsoft.com/office/officeart/2005/8/layout/vList2"/>
    <dgm:cxn modelId="{4AE7A1F0-97ED-43B3-8050-92A647B87EF6}" srcId="{26E73186-3C30-4434-9FC5-FE12B89BBCED}" destId="{17E06D88-6AE3-4664-825F-F8AC4D184000}" srcOrd="0" destOrd="0" parTransId="{69660383-02E7-492D-9781-7BDB57DDAEC8}" sibTransId="{690E3204-3AD3-4F43-8235-E2E675C120C6}"/>
    <dgm:cxn modelId="{5963B5CB-E669-4238-9133-C6440E35F877}" type="presParOf" srcId="{B0BE59F2-C4C9-4761-B786-F055E2A0504A}" destId="{300CC1C0-B58B-497C-8597-8745AD2630AE}" srcOrd="0" destOrd="0" presId="urn:microsoft.com/office/officeart/2005/8/layout/vList2"/>
    <dgm:cxn modelId="{ADBAEE24-93A4-4BD1-A6D9-634ECBE4189F}" type="presParOf" srcId="{B0BE59F2-C4C9-4761-B786-F055E2A0504A}" destId="{17E43441-E254-47F1-B9BD-9093B9FD5A47}" srcOrd="1" destOrd="0" presId="urn:microsoft.com/office/officeart/2005/8/layout/vList2"/>
    <dgm:cxn modelId="{F3CE8E7E-CD83-4726-9284-7F2408B36515}" type="presParOf" srcId="{B0BE59F2-C4C9-4761-B786-F055E2A0504A}" destId="{1FA62736-14A6-4912-B392-298EA77C9920}" srcOrd="2" destOrd="0" presId="urn:microsoft.com/office/officeart/2005/8/layout/vList2"/>
    <dgm:cxn modelId="{AC066985-AAA2-4EE8-A0A9-25D0C0131BFF}" type="presParOf" srcId="{B0BE59F2-C4C9-4761-B786-F055E2A0504A}" destId="{48BF68EE-41F5-4615-A061-B2D6060B2A17}" srcOrd="3" destOrd="0" presId="urn:microsoft.com/office/officeart/2005/8/layout/vList2"/>
    <dgm:cxn modelId="{01B2322B-7338-46B4-8CD9-71AC25E78577}" type="presParOf" srcId="{B0BE59F2-C4C9-4761-B786-F055E2A0504A}" destId="{EA8DBB2D-D7DA-4C5E-9B58-F86A2DD8FF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5F322-D4D4-4C3C-87C9-E932B73A9E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C3E45A-8933-4CAF-99D1-0432FDF4787C}">
      <dgm:prSet/>
      <dgm:spPr/>
      <dgm:t>
        <a:bodyPr/>
        <a:lstStyle/>
        <a:p>
          <a:r>
            <a:rPr lang="sk-SK" dirty="0"/>
            <a:t>Nové informácie, skúsenosti a rozšírenie obzorov </a:t>
          </a:r>
          <a:endParaRPr lang="en-US" dirty="0"/>
        </a:p>
      </dgm:t>
    </dgm:pt>
    <dgm:pt modelId="{44BA5222-0910-4A9B-BE5A-E8FD001848F5}" type="parTrans" cxnId="{B3EFC248-10AE-45EF-9872-CBE8571B1D5F}">
      <dgm:prSet/>
      <dgm:spPr/>
      <dgm:t>
        <a:bodyPr/>
        <a:lstStyle/>
        <a:p>
          <a:endParaRPr lang="en-US"/>
        </a:p>
      </dgm:t>
    </dgm:pt>
    <dgm:pt modelId="{2B87729A-B0B3-4628-9EB3-0CA447627FE1}" type="sibTrans" cxnId="{B3EFC248-10AE-45EF-9872-CBE8571B1D5F}">
      <dgm:prSet/>
      <dgm:spPr/>
      <dgm:t>
        <a:bodyPr/>
        <a:lstStyle/>
        <a:p>
          <a:endParaRPr lang="en-US"/>
        </a:p>
      </dgm:t>
    </dgm:pt>
    <dgm:pt modelId="{BD3C8627-3E77-4751-9D34-B9821DAB08D8}">
      <dgm:prSet/>
      <dgm:spPr/>
      <dgm:t>
        <a:bodyPr/>
        <a:lstStyle/>
        <a:p>
          <a:r>
            <a:rPr lang="sk-SK" dirty="0"/>
            <a:t>Zlepšenie orientácie v odbornej literatúre a písaní odborných článkov</a:t>
          </a:r>
          <a:endParaRPr lang="en-US" dirty="0"/>
        </a:p>
      </dgm:t>
    </dgm:pt>
    <dgm:pt modelId="{28E930C9-19DC-43C5-BB67-B65DEA40B5D6}" type="parTrans" cxnId="{DD1A4E99-CB97-4050-8029-DBE8D67AD897}">
      <dgm:prSet/>
      <dgm:spPr/>
      <dgm:t>
        <a:bodyPr/>
        <a:lstStyle/>
        <a:p>
          <a:endParaRPr lang="en-US"/>
        </a:p>
      </dgm:t>
    </dgm:pt>
    <dgm:pt modelId="{50EE8732-6CC7-4F95-B042-030CC6B7E80A}" type="sibTrans" cxnId="{DD1A4E99-CB97-4050-8029-DBE8D67AD897}">
      <dgm:prSet/>
      <dgm:spPr/>
      <dgm:t>
        <a:bodyPr/>
        <a:lstStyle/>
        <a:p>
          <a:endParaRPr lang="en-US"/>
        </a:p>
      </dgm:t>
    </dgm:pt>
    <dgm:pt modelId="{022D61D1-5F0D-4EF7-BC57-0CE86541F0CC}">
      <dgm:prSet/>
      <dgm:spPr/>
      <dgm:t>
        <a:bodyPr/>
        <a:lstStyle/>
        <a:p>
          <a:r>
            <a:rPr lang="sk-SK" dirty="0"/>
            <a:t>Zlepšené organizačné a moderátorské schopnosti</a:t>
          </a:r>
          <a:endParaRPr lang="en-US" dirty="0"/>
        </a:p>
      </dgm:t>
    </dgm:pt>
    <dgm:pt modelId="{3D6C7776-DB0C-46CA-9FB7-1105D1D9B35F}" type="parTrans" cxnId="{92E06C2D-71F1-4D13-BA5D-7F7613CCE4AC}">
      <dgm:prSet/>
      <dgm:spPr/>
      <dgm:t>
        <a:bodyPr/>
        <a:lstStyle/>
        <a:p>
          <a:endParaRPr lang="en-US"/>
        </a:p>
      </dgm:t>
    </dgm:pt>
    <dgm:pt modelId="{F0DF6750-7262-46E7-BF9D-5B491E286D7D}" type="sibTrans" cxnId="{92E06C2D-71F1-4D13-BA5D-7F7613CCE4AC}">
      <dgm:prSet/>
      <dgm:spPr/>
      <dgm:t>
        <a:bodyPr/>
        <a:lstStyle/>
        <a:p>
          <a:endParaRPr lang="en-US"/>
        </a:p>
      </dgm:t>
    </dgm:pt>
    <dgm:pt modelId="{CBE73016-2B2D-4C40-A255-C3A1B978BFDD}">
      <dgm:prSet/>
      <dgm:spPr/>
      <dgm:t>
        <a:bodyPr/>
        <a:lstStyle/>
        <a:p>
          <a:r>
            <a:rPr lang="sk-SK" dirty="0"/>
            <a:t>Nový pohľad na školské povinnosti a schopnosť </a:t>
          </a:r>
          <a:r>
            <a:rPr lang="sk-SK" dirty="0" err="1"/>
            <a:t>time</a:t>
          </a:r>
          <a:r>
            <a:rPr lang="sk-SK" dirty="0"/>
            <a:t> </a:t>
          </a:r>
          <a:r>
            <a:rPr lang="sk-SK" dirty="0" err="1"/>
            <a:t>managmentu</a:t>
          </a:r>
          <a:r>
            <a:rPr lang="sk-SK" dirty="0"/>
            <a:t> </a:t>
          </a:r>
          <a:endParaRPr lang="en-US" dirty="0"/>
        </a:p>
      </dgm:t>
    </dgm:pt>
    <dgm:pt modelId="{25E2A164-A1C2-43BE-9BC3-E218113B065D}" type="parTrans" cxnId="{71AC9684-C8B6-4579-B930-56C8497B3F05}">
      <dgm:prSet/>
      <dgm:spPr/>
      <dgm:t>
        <a:bodyPr/>
        <a:lstStyle/>
        <a:p>
          <a:endParaRPr lang="en-US"/>
        </a:p>
      </dgm:t>
    </dgm:pt>
    <dgm:pt modelId="{D04B9307-8F78-4D4D-9355-4FB2A971F0B9}" type="sibTrans" cxnId="{71AC9684-C8B6-4579-B930-56C8497B3F05}">
      <dgm:prSet/>
      <dgm:spPr/>
      <dgm:t>
        <a:bodyPr/>
        <a:lstStyle/>
        <a:p>
          <a:endParaRPr lang="en-US"/>
        </a:p>
      </dgm:t>
    </dgm:pt>
    <dgm:pt modelId="{5C153D8F-C07B-4050-B134-4AD6A21455B0}">
      <dgm:prSet/>
      <dgm:spPr/>
      <dgm:t>
        <a:bodyPr/>
        <a:lstStyle/>
        <a:p>
          <a:r>
            <a:rPr lang="sk-SK" dirty="0"/>
            <a:t>Nových kamarátov, ktorí spolupôsobili na katedre</a:t>
          </a:r>
          <a:endParaRPr lang="en-US" dirty="0"/>
        </a:p>
      </dgm:t>
    </dgm:pt>
    <dgm:pt modelId="{528F1C07-A9CF-47B6-BD04-4FE9835F55DA}" type="parTrans" cxnId="{20D8A602-F8A2-4D0A-B619-421795AAF72B}">
      <dgm:prSet/>
      <dgm:spPr/>
      <dgm:t>
        <a:bodyPr/>
        <a:lstStyle/>
        <a:p>
          <a:endParaRPr lang="en-US"/>
        </a:p>
      </dgm:t>
    </dgm:pt>
    <dgm:pt modelId="{F745CD18-7F71-4BBB-B1D7-B2F7310FFAD8}" type="sibTrans" cxnId="{20D8A602-F8A2-4D0A-B619-421795AAF72B}">
      <dgm:prSet/>
      <dgm:spPr/>
      <dgm:t>
        <a:bodyPr/>
        <a:lstStyle/>
        <a:p>
          <a:endParaRPr lang="en-US"/>
        </a:p>
      </dgm:t>
    </dgm:pt>
    <dgm:pt modelId="{AC67B0AA-0455-49E4-AB69-20880CD83129}">
      <dgm:prSet/>
      <dgm:spPr/>
      <dgm:t>
        <a:bodyPr/>
        <a:lstStyle/>
        <a:p>
          <a:r>
            <a:rPr lang="sk-SK" dirty="0"/>
            <a:t>Nový pohľad na členov katedry, keďže sú vždy ochotní nám pomôcť</a:t>
          </a:r>
          <a:endParaRPr lang="en-US" dirty="0"/>
        </a:p>
      </dgm:t>
    </dgm:pt>
    <dgm:pt modelId="{093EA44B-6D76-4AED-8D01-C063890D178C}" type="parTrans" cxnId="{FD734CE2-6CB3-415A-9495-534B91E99F48}">
      <dgm:prSet/>
      <dgm:spPr/>
      <dgm:t>
        <a:bodyPr/>
        <a:lstStyle/>
        <a:p>
          <a:endParaRPr lang="en-US"/>
        </a:p>
      </dgm:t>
    </dgm:pt>
    <dgm:pt modelId="{E49C3589-5D75-449A-9E85-CBBF4F9CD1CC}" type="sibTrans" cxnId="{FD734CE2-6CB3-415A-9495-534B91E99F48}">
      <dgm:prSet/>
      <dgm:spPr/>
      <dgm:t>
        <a:bodyPr/>
        <a:lstStyle/>
        <a:p>
          <a:endParaRPr lang="en-US"/>
        </a:p>
      </dgm:t>
    </dgm:pt>
    <dgm:pt modelId="{9718682A-2A39-4CD2-9545-4160B6AF006F}">
      <dgm:prSet/>
      <dgm:spPr/>
      <dgm:t>
        <a:bodyPr/>
        <a:lstStyle/>
        <a:p>
          <a:r>
            <a:rPr lang="sk-SK" dirty="0"/>
            <a:t>Pocit užitočnosti </a:t>
          </a:r>
          <a:endParaRPr lang="en-US" dirty="0"/>
        </a:p>
      </dgm:t>
    </dgm:pt>
    <dgm:pt modelId="{8A6A1682-FE70-4E7A-BD61-282B770C2835}" type="parTrans" cxnId="{D7A61FA4-1E29-49FF-A1D6-1C9A798ED181}">
      <dgm:prSet/>
      <dgm:spPr/>
      <dgm:t>
        <a:bodyPr/>
        <a:lstStyle/>
        <a:p>
          <a:endParaRPr lang="en-US"/>
        </a:p>
      </dgm:t>
    </dgm:pt>
    <dgm:pt modelId="{A6D9E6C8-B933-49BA-B430-5D374B6FC9C7}" type="sibTrans" cxnId="{D7A61FA4-1E29-49FF-A1D6-1C9A798ED181}">
      <dgm:prSet/>
      <dgm:spPr/>
      <dgm:t>
        <a:bodyPr/>
        <a:lstStyle/>
        <a:p>
          <a:endParaRPr lang="en-US"/>
        </a:p>
      </dgm:t>
    </dgm:pt>
    <dgm:pt modelId="{3DA3353A-03E1-44AB-9843-118C90532122}">
      <dgm:prSet/>
      <dgm:spPr/>
      <dgm:t>
        <a:bodyPr/>
        <a:lstStyle/>
        <a:p>
          <a:r>
            <a:rPr lang="sk-SK"/>
            <a:t>A veľa iného ...</a:t>
          </a:r>
          <a:endParaRPr lang="en-US"/>
        </a:p>
      </dgm:t>
    </dgm:pt>
    <dgm:pt modelId="{A8ABCA63-0166-4875-9DAE-957AE527D68E}" type="parTrans" cxnId="{4E1162C7-07EB-45C9-B116-C92E26AC35FD}">
      <dgm:prSet/>
      <dgm:spPr/>
      <dgm:t>
        <a:bodyPr/>
        <a:lstStyle/>
        <a:p>
          <a:endParaRPr lang="en-US"/>
        </a:p>
      </dgm:t>
    </dgm:pt>
    <dgm:pt modelId="{CC4AE93E-30BF-4C18-98EE-2234474A6F7F}" type="sibTrans" cxnId="{4E1162C7-07EB-45C9-B116-C92E26AC35FD}">
      <dgm:prSet/>
      <dgm:spPr/>
      <dgm:t>
        <a:bodyPr/>
        <a:lstStyle/>
        <a:p>
          <a:endParaRPr lang="en-US"/>
        </a:p>
      </dgm:t>
    </dgm:pt>
    <dgm:pt modelId="{4E26940B-D1D7-473E-B03A-E7C1F35AB9AC}" type="pres">
      <dgm:prSet presAssocID="{D5D5F322-D4D4-4C3C-87C9-E932B73A9E6D}" presName="diagram" presStyleCnt="0">
        <dgm:presLayoutVars>
          <dgm:dir/>
          <dgm:resizeHandles val="exact"/>
        </dgm:presLayoutVars>
      </dgm:prSet>
      <dgm:spPr/>
    </dgm:pt>
    <dgm:pt modelId="{F6956ADE-0767-4E47-8B27-83981D066CA3}" type="pres">
      <dgm:prSet presAssocID="{CEC3E45A-8933-4CAF-99D1-0432FDF4787C}" presName="node" presStyleLbl="node1" presStyleIdx="0" presStyleCnt="8">
        <dgm:presLayoutVars>
          <dgm:bulletEnabled val="1"/>
        </dgm:presLayoutVars>
      </dgm:prSet>
      <dgm:spPr/>
    </dgm:pt>
    <dgm:pt modelId="{77818A33-87AF-4775-8D6C-536D181E5428}" type="pres">
      <dgm:prSet presAssocID="{2B87729A-B0B3-4628-9EB3-0CA447627FE1}" presName="sibTrans" presStyleCnt="0"/>
      <dgm:spPr/>
    </dgm:pt>
    <dgm:pt modelId="{4E392F74-F716-4286-A4FE-018F77E9B0A8}" type="pres">
      <dgm:prSet presAssocID="{BD3C8627-3E77-4751-9D34-B9821DAB08D8}" presName="node" presStyleLbl="node1" presStyleIdx="1" presStyleCnt="8">
        <dgm:presLayoutVars>
          <dgm:bulletEnabled val="1"/>
        </dgm:presLayoutVars>
      </dgm:prSet>
      <dgm:spPr/>
    </dgm:pt>
    <dgm:pt modelId="{0456740C-8A68-4B66-AE58-00B18A72C816}" type="pres">
      <dgm:prSet presAssocID="{50EE8732-6CC7-4F95-B042-030CC6B7E80A}" presName="sibTrans" presStyleCnt="0"/>
      <dgm:spPr/>
    </dgm:pt>
    <dgm:pt modelId="{61866293-2895-4219-BAA0-D0E7D9FD20AC}" type="pres">
      <dgm:prSet presAssocID="{022D61D1-5F0D-4EF7-BC57-0CE86541F0CC}" presName="node" presStyleLbl="node1" presStyleIdx="2" presStyleCnt="8">
        <dgm:presLayoutVars>
          <dgm:bulletEnabled val="1"/>
        </dgm:presLayoutVars>
      </dgm:prSet>
      <dgm:spPr/>
    </dgm:pt>
    <dgm:pt modelId="{B7219123-7591-4A3C-9AD3-17301C16A491}" type="pres">
      <dgm:prSet presAssocID="{F0DF6750-7262-46E7-BF9D-5B491E286D7D}" presName="sibTrans" presStyleCnt="0"/>
      <dgm:spPr/>
    </dgm:pt>
    <dgm:pt modelId="{738571D2-BF21-450C-9A7E-B72B2878ADB1}" type="pres">
      <dgm:prSet presAssocID="{CBE73016-2B2D-4C40-A255-C3A1B978BFDD}" presName="node" presStyleLbl="node1" presStyleIdx="3" presStyleCnt="8">
        <dgm:presLayoutVars>
          <dgm:bulletEnabled val="1"/>
        </dgm:presLayoutVars>
      </dgm:prSet>
      <dgm:spPr/>
    </dgm:pt>
    <dgm:pt modelId="{356421EE-EC19-4819-86C7-741C07D7469E}" type="pres">
      <dgm:prSet presAssocID="{D04B9307-8F78-4D4D-9355-4FB2A971F0B9}" presName="sibTrans" presStyleCnt="0"/>
      <dgm:spPr/>
    </dgm:pt>
    <dgm:pt modelId="{BAED6ED3-2C38-4E6D-ADBE-9E457E6643E5}" type="pres">
      <dgm:prSet presAssocID="{5C153D8F-C07B-4050-B134-4AD6A21455B0}" presName="node" presStyleLbl="node1" presStyleIdx="4" presStyleCnt="8" custLinFactNeighborY="516">
        <dgm:presLayoutVars>
          <dgm:bulletEnabled val="1"/>
        </dgm:presLayoutVars>
      </dgm:prSet>
      <dgm:spPr/>
    </dgm:pt>
    <dgm:pt modelId="{97F850C9-8685-495C-BB2D-6DBD1D3A94D0}" type="pres">
      <dgm:prSet presAssocID="{F745CD18-7F71-4BBB-B1D7-B2F7310FFAD8}" presName="sibTrans" presStyleCnt="0"/>
      <dgm:spPr/>
    </dgm:pt>
    <dgm:pt modelId="{CE9016C0-1519-4B88-B8BB-91872D2CF5E5}" type="pres">
      <dgm:prSet presAssocID="{AC67B0AA-0455-49E4-AB69-20880CD83129}" presName="node" presStyleLbl="node1" presStyleIdx="5" presStyleCnt="8">
        <dgm:presLayoutVars>
          <dgm:bulletEnabled val="1"/>
        </dgm:presLayoutVars>
      </dgm:prSet>
      <dgm:spPr/>
    </dgm:pt>
    <dgm:pt modelId="{BE57AA35-A44F-485D-BD03-D401E988F99B}" type="pres">
      <dgm:prSet presAssocID="{E49C3589-5D75-449A-9E85-CBBF4F9CD1CC}" presName="sibTrans" presStyleCnt="0"/>
      <dgm:spPr/>
    </dgm:pt>
    <dgm:pt modelId="{44D38FC5-0B31-4BC3-A021-6ECC3B6BDF12}" type="pres">
      <dgm:prSet presAssocID="{9718682A-2A39-4CD2-9545-4160B6AF006F}" presName="node" presStyleLbl="node1" presStyleIdx="6" presStyleCnt="8">
        <dgm:presLayoutVars>
          <dgm:bulletEnabled val="1"/>
        </dgm:presLayoutVars>
      </dgm:prSet>
      <dgm:spPr/>
    </dgm:pt>
    <dgm:pt modelId="{61F25E4B-DCFD-4946-AF7F-0E875363AA56}" type="pres">
      <dgm:prSet presAssocID="{A6D9E6C8-B933-49BA-B430-5D374B6FC9C7}" presName="sibTrans" presStyleCnt="0"/>
      <dgm:spPr/>
    </dgm:pt>
    <dgm:pt modelId="{228F235E-6319-4AF8-8D61-BEC2A6390D8B}" type="pres">
      <dgm:prSet presAssocID="{3DA3353A-03E1-44AB-9843-118C90532122}" presName="node" presStyleLbl="node1" presStyleIdx="7" presStyleCnt="8">
        <dgm:presLayoutVars>
          <dgm:bulletEnabled val="1"/>
        </dgm:presLayoutVars>
      </dgm:prSet>
      <dgm:spPr/>
    </dgm:pt>
  </dgm:ptLst>
  <dgm:cxnLst>
    <dgm:cxn modelId="{20D8A602-F8A2-4D0A-B619-421795AAF72B}" srcId="{D5D5F322-D4D4-4C3C-87C9-E932B73A9E6D}" destId="{5C153D8F-C07B-4050-B134-4AD6A21455B0}" srcOrd="4" destOrd="0" parTransId="{528F1C07-A9CF-47B6-BD04-4FE9835F55DA}" sibTransId="{F745CD18-7F71-4BBB-B1D7-B2F7310FFAD8}"/>
    <dgm:cxn modelId="{B188F229-B937-4432-B735-896722C553F2}" type="presOf" srcId="{AC67B0AA-0455-49E4-AB69-20880CD83129}" destId="{CE9016C0-1519-4B88-B8BB-91872D2CF5E5}" srcOrd="0" destOrd="0" presId="urn:microsoft.com/office/officeart/2005/8/layout/default"/>
    <dgm:cxn modelId="{92E06C2D-71F1-4D13-BA5D-7F7613CCE4AC}" srcId="{D5D5F322-D4D4-4C3C-87C9-E932B73A9E6D}" destId="{022D61D1-5F0D-4EF7-BC57-0CE86541F0CC}" srcOrd="2" destOrd="0" parTransId="{3D6C7776-DB0C-46CA-9FB7-1105D1D9B35F}" sibTransId="{F0DF6750-7262-46E7-BF9D-5B491E286D7D}"/>
    <dgm:cxn modelId="{C7016131-B7A7-4EDB-8BD6-69D11077A25B}" type="presOf" srcId="{9718682A-2A39-4CD2-9545-4160B6AF006F}" destId="{44D38FC5-0B31-4BC3-A021-6ECC3B6BDF12}" srcOrd="0" destOrd="0" presId="urn:microsoft.com/office/officeart/2005/8/layout/default"/>
    <dgm:cxn modelId="{BF6BAD34-66CA-4678-8853-D4E960346F8E}" type="presOf" srcId="{D5D5F322-D4D4-4C3C-87C9-E932B73A9E6D}" destId="{4E26940B-D1D7-473E-B03A-E7C1F35AB9AC}" srcOrd="0" destOrd="0" presId="urn:microsoft.com/office/officeart/2005/8/layout/default"/>
    <dgm:cxn modelId="{D52EEB45-8F76-4EB4-B094-5C772560135B}" type="presOf" srcId="{CEC3E45A-8933-4CAF-99D1-0432FDF4787C}" destId="{F6956ADE-0767-4E47-8B27-83981D066CA3}" srcOrd="0" destOrd="0" presId="urn:microsoft.com/office/officeart/2005/8/layout/default"/>
    <dgm:cxn modelId="{3D8A2547-BD56-48DF-B799-54B82CFFFDFD}" type="presOf" srcId="{022D61D1-5F0D-4EF7-BC57-0CE86541F0CC}" destId="{61866293-2895-4219-BAA0-D0E7D9FD20AC}" srcOrd="0" destOrd="0" presId="urn:microsoft.com/office/officeart/2005/8/layout/default"/>
    <dgm:cxn modelId="{B3EFC248-10AE-45EF-9872-CBE8571B1D5F}" srcId="{D5D5F322-D4D4-4C3C-87C9-E932B73A9E6D}" destId="{CEC3E45A-8933-4CAF-99D1-0432FDF4787C}" srcOrd="0" destOrd="0" parTransId="{44BA5222-0910-4A9B-BE5A-E8FD001848F5}" sibTransId="{2B87729A-B0B3-4628-9EB3-0CA447627FE1}"/>
    <dgm:cxn modelId="{71AC9684-C8B6-4579-B930-56C8497B3F05}" srcId="{D5D5F322-D4D4-4C3C-87C9-E932B73A9E6D}" destId="{CBE73016-2B2D-4C40-A255-C3A1B978BFDD}" srcOrd="3" destOrd="0" parTransId="{25E2A164-A1C2-43BE-9BC3-E218113B065D}" sibTransId="{D04B9307-8F78-4D4D-9355-4FB2A971F0B9}"/>
    <dgm:cxn modelId="{DD1A4E99-CB97-4050-8029-DBE8D67AD897}" srcId="{D5D5F322-D4D4-4C3C-87C9-E932B73A9E6D}" destId="{BD3C8627-3E77-4751-9D34-B9821DAB08D8}" srcOrd="1" destOrd="0" parTransId="{28E930C9-19DC-43C5-BB67-B65DEA40B5D6}" sibTransId="{50EE8732-6CC7-4F95-B042-030CC6B7E80A}"/>
    <dgm:cxn modelId="{D7A61FA4-1E29-49FF-A1D6-1C9A798ED181}" srcId="{D5D5F322-D4D4-4C3C-87C9-E932B73A9E6D}" destId="{9718682A-2A39-4CD2-9545-4160B6AF006F}" srcOrd="6" destOrd="0" parTransId="{8A6A1682-FE70-4E7A-BD61-282B770C2835}" sibTransId="{A6D9E6C8-B933-49BA-B430-5D374B6FC9C7}"/>
    <dgm:cxn modelId="{97FD58C5-DF1D-44B8-9735-C9728C332B40}" type="presOf" srcId="{CBE73016-2B2D-4C40-A255-C3A1B978BFDD}" destId="{738571D2-BF21-450C-9A7E-B72B2878ADB1}" srcOrd="0" destOrd="0" presId="urn:microsoft.com/office/officeart/2005/8/layout/default"/>
    <dgm:cxn modelId="{4E1162C7-07EB-45C9-B116-C92E26AC35FD}" srcId="{D5D5F322-D4D4-4C3C-87C9-E932B73A9E6D}" destId="{3DA3353A-03E1-44AB-9843-118C90532122}" srcOrd="7" destOrd="0" parTransId="{A8ABCA63-0166-4875-9DAE-957AE527D68E}" sibTransId="{CC4AE93E-30BF-4C18-98EE-2234474A6F7F}"/>
    <dgm:cxn modelId="{928E98D3-9F2C-43F2-AAA3-725A700B470C}" type="presOf" srcId="{3DA3353A-03E1-44AB-9843-118C90532122}" destId="{228F235E-6319-4AF8-8D61-BEC2A6390D8B}" srcOrd="0" destOrd="0" presId="urn:microsoft.com/office/officeart/2005/8/layout/default"/>
    <dgm:cxn modelId="{FD734CE2-6CB3-415A-9495-534B91E99F48}" srcId="{D5D5F322-D4D4-4C3C-87C9-E932B73A9E6D}" destId="{AC67B0AA-0455-49E4-AB69-20880CD83129}" srcOrd="5" destOrd="0" parTransId="{093EA44B-6D76-4AED-8D01-C063890D178C}" sibTransId="{E49C3589-5D75-449A-9E85-CBBF4F9CD1CC}"/>
    <dgm:cxn modelId="{049D1EE7-5837-44F6-8B2C-8D3B0EE82A70}" type="presOf" srcId="{BD3C8627-3E77-4751-9D34-B9821DAB08D8}" destId="{4E392F74-F716-4286-A4FE-018F77E9B0A8}" srcOrd="0" destOrd="0" presId="urn:microsoft.com/office/officeart/2005/8/layout/default"/>
    <dgm:cxn modelId="{4144B8EF-E10B-40FD-8C1C-66377B39E71D}" type="presOf" srcId="{5C153D8F-C07B-4050-B134-4AD6A21455B0}" destId="{BAED6ED3-2C38-4E6D-ADBE-9E457E6643E5}" srcOrd="0" destOrd="0" presId="urn:microsoft.com/office/officeart/2005/8/layout/default"/>
    <dgm:cxn modelId="{FC2B6861-BBF9-49B5-B4BE-4C5DBA361189}" type="presParOf" srcId="{4E26940B-D1D7-473E-B03A-E7C1F35AB9AC}" destId="{F6956ADE-0767-4E47-8B27-83981D066CA3}" srcOrd="0" destOrd="0" presId="urn:microsoft.com/office/officeart/2005/8/layout/default"/>
    <dgm:cxn modelId="{5A400E0A-794B-4852-B999-1A46BA052581}" type="presParOf" srcId="{4E26940B-D1D7-473E-B03A-E7C1F35AB9AC}" destId="{77818A33-87AF-4775-8D6C-536D181E5428}" srcOrd="1" destOrd="0" presId="urn:microsoft.com/office/officeart/2005/8/layout/default"/>
    <dgm:cxn modelId="{8D889BC5-EF8F-45EB-BBF8-3C37BDE95663}" type="presParOf" srcId="{4E26940B-D1D7-473E-B03A-E7C1F35AB9AC}" destId="{4E392F74-F716-4286-A4FE-018F77E9B0A8}" srcOrd="2" destOrd="0" presId="urn:microsoft.com/office/officeart/2005/8/layout/default"/>
    <dgm:cxn modelId="{4B1BB048-E9F1-4173-9415-CB73E34C7B71}" type="presParOf" srcId="{4E26940B-D1D7-473E-B03A-E7C1F35AB9AC}" destId="{0456740C-8A68-4B66-AE58-00B18A72C816}" srcOrd="3" destOrd="0" presId="urn:microsoft.com/office/officeart/2005/8/layout/default"/>
    <dgm:cxn modelId="{55A50FA4-B14A-4BF8-BBC3-1F2E004A586C}" type="presParOf" srcId="{4E26940B-D1D7-473E-B03A-E7C1F35AB9AC}" destId="{61866293-2895-4219-BAA0-D0E7D9FD20AC}" srcOrd="4" destOrd="0" presId="urn:microsoft.com/office/officeart/2005/8/layout/default"/>
    <dgm:cxn modelId="{C975EFF8-16A9-4601-A7A1-1A5E64F4D5FA}" type="presParOf" srcId="{4E26940B-D1D7-473E-B03A-E7C1F35AB9AC}" destId="{B7219123-7591-4A3C-9AD3-17301C16A491}" srcOrd="5" destOrd="0" presId="urn:microsoft.com/office/officeart/2005/8/layout/default"/>
    <dgm:cxn modelId="{2DC83629-711E-48FE-8659-1D9CACD24928}" type="presParOf" srcId="{4E26940B-D1D7-473E-B03A-E7C1F35AB9AC}" destId="{738571D2-BF21-450C-9A7E-B72B2878ADB1}" srcOrd="6" destOrd="0" presId="urn:microsoft.com/office/officeart/2005/8/layout/default"/>
    <dgm:cxn modelId="{22F77CC7-EDAC-4D46-8B30-FC0A935D9BD5}" type="presParOf" srcId="{4E26940B-D1D7-473E-B03A-E7C1F35AB9AC}" destId="{356421EE-EC19-4819-86C7-741C07D7469E}" srcOrd="7" destOrd="0" presId="urn:microsoft.com/office/officeart/2005/8/layout/default"/>
    <dgm:cxn modelId="{597B00ED-D6A3-4174-9B42-EA2A43DAF11D}" type="presParOf" srcId="{4E26940B-D1D7-473E-B03A-E7C1F35AB9AC}" destId="{BAED6ED3-2C38-4E6D-ADBE-9E457E6643E5}" srcOrd="8" destOrd="0" presId="urn:microsoft.com/office/officeart/2005/8/layout/default"/>
    <dgm:cxn modelId="{103B2FC2-C0EC-4616-9ADB-DDC8380FBFE6}" type="presParOf" srcId="{4E26940B-D1D7-473E-B03A-E7C1F35AB9AC}" destId="{97F850C9-8685-495C-BB2D-6DBD1D3A94D0}" srcOrd="9" destOrd="0" presId="urn:microsoft.com/office/officeart/2005/8/layout/default"/>
    <dgm:cxn modelId="{10962F72-669C-4002-800A-B68453DBD1B5}" type="presParOf" srcId="{4E26940B-D1D7-473E-B03A-E7C1F35AB9AC}" destId="{CE9016C0-1519-4B88-B8BB-91872D2CF5E5}" srcOrd="10" destOrd="0" presId="urn:microsoft.com/office/officeart/2005/8/layout/default"/>
    <dgm:cxn modelId="{DEBC7D82-395C-44A7-B84D-C2A12B78CCF9}" type="presParOf" srcId="{4E26940B-D1D7-473E-B03A-E7C1F35AB9AC}" destId="{BE57AA35-A44F-485D-BD03-D401E988F99B}" srcOrd="11" destOrd="0" presId="urn:microsoft.com/office/officeart/2005/8/layout/default"/>
    <dgm:cxn modelId="{F7113C65-9659-42E7-B307-B4028AD4BFAF}" type="presParOf" srcId="{4E26940B-D1D7-473E-B03A-E7C1F35AB9AC}" destId="{44D38FC5-0B31-4BC3-A021-6ECC3B6BDF12}" srcOrd="12" destOrd="0" presId="urn:microsoft.com/office/officeart/2005/8/layout/default"/>
    <dgm:cxn modelId="{D19F7150-B1EA-4B4E-871C-E8450D13CF64}" type="presParOf" srcId="{4E26940B-D1D7-473E-B03A-E7C1F35AB9AC}" destId="{61F25E4B-DCFD-4946-AF7F-0E875363AA56}" srcOrd="13" destOrd="0" presId="urn:microsoft.com/office/officeart/2005/8/layout/default"/>
    <dgm:cxn modelId="{ADD56CAA-1CA4-4E23-BD54-799329B05CAC}" type="presParOf" srcId="{4E26940B-D1D7-473E-B03A-E7C1F35AB9AC}" destId="{228F235E-6319-4AF8-8D61-BEC2A6390D8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C1C0-B58B-497C-8597-8745AD2630AE}">
      <dsp:nvSpPr>
        <dsp:cNvPr id="0" name=""/>
        <dsp:cNvSpPr/>
      </dsp:nvSpPr>
      <dsp:spPr>
        <a:xfrm>
          <a:off x="0" y="98606"/>
          <a:ext cx="5951892" cy="148744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b="1" kern="1200" dirty="0"/>
            <a:t>Katedra dejín práva</a:t>
          </a:r>
          <a:endParaRPr lang="en-US" sz="2700" kern="1200" dirty="0"/>
        </a:p>
      </dsp:txBody>
      <dsp:txXfrm>
        <a:off x="72611" y="171217"/>
        <a:ext cx="5806670" cy="1342222"/>
      </dsp:txXfrm>
    </dsp:sp>
    <dsp:sp modelId="{1FA62736-14A6-4912-B392-298EA77C9920}">
      <dsp:nvSpPr>
        <dsp:cNvPr id="0" name=""/>
        <dsp:cNvSpPr/>
      </dsp:nvSpPr>
      <dsp:spPr>
        <a:xfrm>
          <a:off x="0" y="1663811"/>
          <a:ext cx="5951892" cy="148744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 dirty="0"/>
            <a:t>Pôsobenie: 7.10.2021 –  12.2.2022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(zimný semester)</a:t>
          </a:r>
          <a:endParaRPr lang="en-US" sz="2000" kern="1200" dirty="0"/>
        </a:p>
      </dsp:txBody>
      <dsp:txXfrm>
        <a:off x="72611" y="1736422"/>
        <a:ext cx="5806670" cy="1342222"/>
      </dsp:txXfrm>
    </dsp:sp>
    <dsp:sp modelId="{EA8DBB2D-D7DA-4C5E-9B58-F86A2DD8FFE7}">
      <dsp:nvSpPr>
        <dsp:cNvPr id="0" name=""/>
        <dsp:cNvSpPr/>
      </dsp:nvSpPr>
      <dsp:spPr>
        <a:xfrm>
          <a:off x="0" y="3229016"/>
          <a:ext cx="5951892" cy="148744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 dirty="0"/>
            <a:t>Téma, ktorej som sa venovala: Zmocňovacie zákonodarstvo v 30. rokoch 20. storočia</a:t>
          </a:r>
          <a:endParaRPr lang="en-US" sz="2700" kern="1200" dirty="0"/>
        </a:p>
      </dsp:txBody>
      <dsp:txXfrm>
        <a:off x="72611" y="3301627"/>
        <a:ext cx="5806670" cy="1342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56ADE-0767-4E47-8B27-83981D066CA3}">
      <dsp:nvSpPr>
        <dsp:cNvPr id="0" name=""/>
        <dsp:cNvSpPr/>
      </dsp:nvSpPr>
      <dsp:spPr>
        <a:xfrm>
          <a:off x="3390" y="737760"/>
          <a:ext cx="2689745" cy="16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Nové informácie, skúsenosti a rozšírenie obzorov </a:t>
          </a:r>
          <a:endParaRPr lang="en-US" sz="2300" kern="1200" dirty="0"/>
        </a:p>
      </dsp:txBody>
      <dsp:txXfrm>
        <a:off x="3390" y="737760"/>
        <a:ext cx="2689745" cy="1613847"/>
      </dsp:txXfrm>
    </dsp:sp>
    <dsp:sp modelId="{4E392F74-F716-4286-A4FE-018F77E9B0A8}">
      <dsp:nvSpPr>
        <dsp:cNvPr id="0" name=""/>
        <dsp:cNvSpPr/>
      </dsp:nvSpPr>
      <dsp:spPr>
        <a:xfrm>
          <a:off x="2962110" y="737760"/>
          <a:ext cx="2689745" cy="16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Zlepšenie orientácie v odbornej literatúre a písaní odborných článkov</a:t>
          </a:r>
          <a:endParaRPr lang="en-US" sz="2300" kern="1200" dirty="0"/>
        </a:p>
      </dsp:txBody>
      <dsp:txXfrm>
        <a:off x="2962110" y="737760"/>
        <a:ext cx="2689745" cy="1613847"/>
      </dsp:txXfrm>
    </dsp:sp>
    <dsp:sp modelId="{61866293-2895-4219-BAA0-D0E7D9FD20AC}">
      <dsp:nvSpPr>
        <dsp:cNvPr id="0" name=""/>
        <dsp:cNvSpPr/>
      </dsp:nvSpPr>
      <dsp:spPr>
        <a:xfrm>
          <a:off x="5920830" y="737760"/>
          <a:ext cx="2689745" cy="16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Zlepšené organizačné a moderátorské schopnosti</a:t>
          </a:r>
          <a:endParaRPr lang="en-US" sz="2300" kern="1200" dirty="0"/>
        </a:p>
      </dsp:txBody>
      <dsp:txXfrm>
        <a:off x="5920830" y="737760"/>
        <a:ext cx="2689745" cy="1613847"/>
      </dsp:txXfrm>
    </dsp:sp>
    <dsp:sp modelId="{738571D2-BF21-450C-9A7E-B72B2878ADB1}">
      <dsp:nvSpPr>
        <dsp:cNvPr id="0" name=""/>
        <dsp:cNvSpPr/>
      </dsp:nvSpPr>
      <dsp:spPr>
        <a:xfrm>
          <a:off x="8879550" y="737760"/>
          <a:ext cx="2689745" cy="16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Nový pohľad na školské povinnosti a schopnosť </a:t>
          </a:r>
          <a:r>
            <a:rPr lang="sk-SK" sz="2300" kern="1200" dirty="0" err="1"/>
            <a:t>time</a:t>
          </a:r>
          <a:r>
            <a:rPr lang="sk-SK" sz="2300" kern="1200" dirty="0"/>
            <a:t> </a:t>
          </a:r>
          <a:r>
            <a:rPr lang="sk-SK" sz="2300" kern="1200" dirty="0" err="1"/>
            <a:t>managmentu</a:t>
          </a:r>
          <a:r>
            <a:rPr lang="sk-SK" sz="2300" kern="1200" dirty="0"/>
            <a:t> </a:t>
          </a:r>
          <a:endParaRPr lang="en-US" sz="2300" kern="1200" dirty="0"/>
        </a:p>
      </dsp:txBody>
      <dsp:txXfrm>
        <a:off x="8879550" y="737760"/>
        <a:ext cx="2689745" cy="1613847"/>
      </dsp:txXfrm>
    </dsp:sp>
    <dsp:sp modelId="{BAED6ED3-2C38-4E6D-ADBE-9E457E6643E5}">
      <dsp:nvSpPr>
        <dsp:cNvPr id="0" name=""/>
        <dsp:cNvSpPr/>
      </dsp:nvSpPr>
      <dsp:spPr>
        <a:xfrm>
          <a:off x="3390" y="2628909"/>
          <a:ext cx="2689745" cy="16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Nových kamarátov, ktorí spolupôsobili na katedre</a:t>
          </a:r>
          <a:endParaRPr lang="en-US" sz="2300" kern="1200" dirty="0"/>
        </a:p>
      </dsp:txBody>
      <dsp:txXfrm>
        <a:off x="3390" y="2628909"/>
        <a:ext cx="2689745" cy="1613847"/>
      </dsp:txXfrm>
    </dsp:sp>
    <dsp:sp modelId="{CE9016C0-1519-4B88-B8BB-91872D2CF5E5}">
      <dsp:nvSpPr>
        <dsp:cNvPr id="0" name=""/>
        <dsp:cNvSpPr/>
      </dsp:nvSpPr>
      <dsp:spPr>
        <a:xfrm>
          <a:off x="2962110" y="2620582"/>
          <a:ext cx="2689745" cy="16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Nový pohľad na členov katedry, keďže sú vždy ochotní nám pomôcť</a:t>
          </a:r>
          <a:endParaRPr lang="en-US" sz="2300" kern="1200" dirty="0"/>
        </a:p>
      </dsp:txBody>
      <dsp:txXfrm>
        <a:off x="2962110" y="2620582"/>
        <a:ext cx="2689745" cy="1613847"/>
      </dsp:txXfrm>
    </dsp:sp>
    <dsp:sp modelId="{44D38FC5-0B31-4BC3-A021-6ECC3B6BDF12}">
      <dsp:nvSpPr>
        <dsp:cNvPr id="0" name=""/>
        <dsp:cNvSpPr/>
      </dsp:nvSpPr>
      <dsp:spPr>
        <a:xfrm>
          <a:off x="5920830" y="2620582"/>
          <a:ext cx="2689745" cy="16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Pocit užitočnosti </a:t>
          </a:r>
          <a:endParaRPr lang="en-US" sz="2300" kern="1200" dirty="0"/>
        </a:p>
      </dsp:txBody>
      <dsp:txXfrm>
        <a:off x="5920830" y="2620582"/>
        <a:ext cx="2689745" cy="1613847"/>
      </dsp:txXfrm>
    </dsp:sp>
    <dsp:sp modelId="{228F235E-6319-4AF8-8D61-BEC2A6390D8B}">
      <dsp:nvSpPr>
        <dsp:cNvPr id="0" name=""/>
        <dsp:cNvSpPr/>
      </dsp:nvSpPr>
      <dsp:spPr>
        <a:xfrm>
          <a:off x="8879550" y="2620582"/>
          <a:ext cx="2689745" cy="16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/>
            <a:t>A veľa iného ...</a:t>
          </a:r>
          <a:endParaRPr lang="en-US" sz="2300" kern="1200"/>
        </a:p>
      </dsp:txBody>
      <dsp:txXfrm>
        <a:off x="8879550" y="2620582"/>
        <a:ext cx="2689745" cy="1613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DD390-E0E2-4B5C-828E-CEE66A397D4D}" type="datetimeFigureOut">
              <a:rPr lang="sk-SK" smtClean="0"/>
              <a:t>24. 2. 2022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B6F73-D2FB-49B5-93DC-390AFD25A9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195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B6F73-D2FB-49B5-93DC-390AFD25A9E3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637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CB0A6-0F67-44AA-B781-7F51B27B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3E4706-35E5-48B8-8E29-AE6359C55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C33C9CD-24A3-47BA-B044-A1EC2E10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BFA0-9F64-46A8-B619-85E651C761CB}" type="datetimeFigureOut">
              <a:rPr lang="sk-SK" smtClean="0"/>
              <a:t>24. 2. 2022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1EDA699-6DF3-444F-81A2-C979BACE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105B956-66DC-4BC6-B912-BFC74B61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EA5-5985-4B2A-96B1-4A3869DF45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078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626B6-71E4-4E2A-9000-EF2F56D5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C9D7672-5A74-4DC2-A2F2-5D0D25367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EEC242-50D4-4ABC-866C-4893EA02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BFA0-9F64-46A8-B619-85E651C761CB}" type="datetimeFigureOut">
              <a:rPr lang="sk-SK" smtClean="0"/>
              <a:t>24. 2. 2022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6D34D6E-AB65-403B-BFA7-3BFE338F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6B93484-8190-4734-BFAD-2B03BD50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EA5-5985-4B2A-96B1-4A3869DF45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601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0CFA3CF-CBE0-4D69-8DE9-6AFF0C37C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4944782-647B-4B2B-A7A2-16F04A9CF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88FDEC-E38F-4968-9B5F-33F05E89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BFA0-9F64-46A8-B619-85E651C761CB}" type="datetimeFigureOut">
              <a:rPr lang="sk-SK" smtClean="0"/>
              <a:t>24. 2. 2022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FF4C1F3-5BA8-4186-B84B-1A8A2A92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31B0C8D-2798-4BFD-A4D7-514D5ADF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EA5-5985-4B2A-96B1-4A3869DF45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19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B3C5B-8651-472A-8215-2CB8E17D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7A661B-89B7-43AF-9EAD-FC6AD9616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0FE5560-0E07-40D9-9716-1D266501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BFA0-9F64-46A8-B619-85E651C761CB}" type="datetimeFigureOut">
              <a:rPr lang="sk-SK" smtClean="0"/>
              <a:t>24. 2. 2022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A548ABC-6438-4218-840C-AECA62F4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FBCF6FD-5093-425D-8141-B5CA87FE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EA5-5985-4B2A-96B1-4A3869DF45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21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F5958-D2A1-4704-A4C5-9A3C9C51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8A1313-14BB-4FC4-851C-579F9BFA2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6649125-80CC-4242-85D3-24D69921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BFA0-9F64-46A8-B619-85E651C761CB}" type="datetimeFigureOut">
              <a:rPr lang="sk-SK" smtClean="0"/>
              <a:t>24. 2. 2022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96D239D-0971-43CA-AD40-FA624037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7BBD9FC-B548-4D45-922E-99D3F15A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EA5-5985-4B2A-96B1-4A3869DF45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402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06074-2410-4C14-A2D4-0B210930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66C982-22B6-441E-B129-08262829A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238C430-3C18-4CA3-9177-A1C37EC8F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79F96B6-FC13-41D3-9F81-858452F7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BFA0-9F64-46A8-B619-85E651C761CB}" type="datetimeFigureOut">
              <a:rPr lang="sk-SK" smtClean="0"/>
              <a:t>24. 2. 2022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68356C4-BA37-43C4-B4B6-D34637DB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AB3EAD3-535F-4F1A-BA78-242EF74E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EA5-5985-4B2A-96B1-4A3869DF45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545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E9344-4667-4107-A677-DD8FB0BA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2F5FF0-3AB9-4A08-A40E-BCBDCA1D1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4A2E5AF-BEFA-4EA3-9FA3-40D37D8E2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62594B-ADE0-46BA-98B3-2203F1CC5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AB22333-5D71-47AA-943D-42AD65A2C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FA51BB6-1468-4392-812F-24ADE2D6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BFA0-9F64-46A8-B619-85E651C761CB}" type="datetimeFigureOut">
              <a:rPr lang="sk-SK" smtClean="0"/>
              <a:t>24. 2. 2022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81C3038-AFF4-4E1E-87F5-BC5A3196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2A77E75-5B31-48B8-AFAF-12482BFB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EA5-5985-4B2A-96B1-4A3869DF45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846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7CC32-E553-4371-8C89-65F666F1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1F2C334-3911-4A64-BF0D-07CAFCF7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BFA0-9F64-46A8-B619-85E651C761CB}" type="datetimeFigureOut">
              <a:rPr lang="sk-SK" smtClean="0"/>
              <a:t>24. 2. 2022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F4EE44-8C1F-4689-9206-D01B1160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95F9A44-0F49-46A7-AEDD-9319DF6A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EA5-5985-4B2A-96B1-4A3869DF45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555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A1F103F-F50D-432B-8215-1FAC1ECE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BFA0-9F64-46A8-B619-85E651C761CB}" type="datetimeFigureOut">
              <a:rPr lang="sk-SK" smtClean="0"/>
              <a:t>24. 2. 2022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10CC35B-DE42-44BB-89AC-8FC009D9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6B2D6A3-2D67-49BD-8B44-BBEFC725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EA5-5985-4B2A-96B1-4A3869DF45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023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F83C6-997C-4F3E-8ECC-FE3C66EA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46673A-7E91-460E-9241-F74DB7A62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714F8D-AC0D-4575-931D-8C3ED5F7B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5B4264C-932C-4A01-B79E-14B0DE62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BFA0-9F64-46A8-B619-85E651C761CB}" type="datetimeFigureOut">
              <a:rPr lang="sk-SK" smtClean="0"/>
              <a:t>24. 2. 2022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84171D0-7388-48EC-A193-3A545E6C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B4B0444-EB1F-4B7B-AD97-4BA59214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EA5-5985-4B2A-96B1-4A3869DF45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60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473B0-B0C4-489C-BC5E-C609157B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B222DD8-4BD2-4833-AD8B-D71FDCA35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C1746A-6E38-4B52-AD01-241F75FEF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21673D4-4DB3-4CD4-B487-06DCEC740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BFA0-9F64-46A8-B619-85E651C761CB}" type="datetimeFigureOut">
              <a:rPr lang="sk-SK" smtClean="0"/>
              <a:t>24. 2. 2022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E6D4905-6191-4D8B-BC3E-2C09A8C8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A48AC1A-382B-4267-B314-4537D60C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EA5-5985-4B2A-96B1-4A3869DF45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735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9D79542-2292-472C-A440-523158B5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1125BB-CBD5-4AF2-9AE3-C1322B516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65B1826-F983-4FDC-AE7B-F7C34DA47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BFA0-9F64-46A8-B619-85E651C761CB}" type="datetimeFigureOut">
              <a:rPr lang="sk-SK" smtClean="0"/>
              <a:t>24. 2. 2022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568201F-9E0E-481D-8592-44AEDCE65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3562507-666F-47F2-B1FD-6D373414E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9EA5-5985-4B2A-96B1-4A3869DF45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105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06FA77-5BF8-4DF8-B02C-16E8DC84E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796299"/>
            <a:ext cx="10115137" cy="1050645"/>
          </a:xfrm>
        </p:spPr>
        <p:txBody>
          <a:bodyPr anchor="b">
            <a:no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Počas štúdia na našej fakulte môžeš pôsobiť na vybranej katedre ako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8ADB3E-2FE3-4C7A-8378-2FA932BB2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14939"/>
            <a:ext cx="12191979" cy="943051"/>
          </a:xfrm>
        </p:spPr>
        <p:txBody>
          <a:bodyPr anchor="t">
            <a:noAutofit/>
          </a:bodyPr>
          <a:lstStyle/>
          <a:p>
            <a:r>
              <a:rPr lang="sk-SK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Študentská pomocná vedecká sila</a:t>
            </a:r>
          </a:p>
        </p:txBody>
      </p:sp>
      <p:pic>
        <p:nvPicPr>
          <p:cNvPr id="7" name="Obrázok 6" descr="Obrázok, na ktorom je budova, vonkajšie, cesta, ulica&#10;&#10;Automaticky generovaný popis">
            <a:extLst>
              <a:ext uri="{FF2B5EF4-FFF2-40B4-BE49-F238E27FC236}">
                <a16:creationId xmlns:a16="http://schemas.microsoft.com/office/drawing/2014/main" id="{4852E2FA-8CA7-4D51-B656-0E3933142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5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5212F7B0-EB9D-4523-A3C4-04764CA99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453"/>
            <a:ext cx="3914778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F2BD2-9DDA-499E-84D0-938DEC41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315"/>
            <a:ext cx="8410184" cy="2140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Zoznam</a:t>
            </a:r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katedier</a:t>
            </a:r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778EDC6-94C6-4B3C-9190-8851E5140F98}"/>
              </a:ext>
            </a:extLst>
          </p:cNvPr>
          <p:cNvSpPr txBox="1">
            <a:spLocks/>
          </p:cNvSpPr>
          <p:nvPr/>
        </p:nvSpPr>
        <p:spPr>
          <a:xfrm>
            <a:off x="0" y="1089764"/>
            <a:ext cx="9254441" cy="5768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C00000"/>
                </a:solidFill>
              </a:rPr>
              <a:t>Katedra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dejín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err="1">
                <a:solidFill>
                  <a:srgbClr val="C00000"/>
                </a:solidFill>
              </a:rPr>
              <a:t>Katedra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medzinárodného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európskeho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err="1">
                <a:solidFill>
                  <a:srgbClr val="C00000"/>
                </a:solidFill>
              </a:rPr>
              <a:t>Katedra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občianskeho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obchodného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err="1">
                <a:solidFill>
                  <a:srgbClr val="C00000"/>
                </a:solidFill>
              </a:rPr>
              <a:t>Katedra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pracovného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sociálneho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zabezpečenia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err="1">
                <a:solidFill>
                  <a:srgbClr val="C00000"/>
                </a:solidFill>
              </a:rPr>
              <a:t>Katedra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propedeutiky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právnických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predmetov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err="1">
                <a:solidFill>
                  <a:srgbClr val="C00000"/>
                </a:solidFill>
              </a:rPr>
              <a:t>Katedra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rímskeho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cirkevného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err="1">
                <a:solidFill>
                  <a:srgbClr val="C00000"/>
                </a:solidFill>
              </a:rPr>
              <a:t>Katedra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správneho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životného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prostredia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finančného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err="1">
                <a:solidFill>
                  <a:srgbClr val="C00000"/>
                </a:solidFill>
              </a:rPr>
              <a:t>Katedra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teórie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ústavného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dirty="0" err="1">
                <a:solidFill>
                  <a:srgbClr val="C00000"/>
                </a:solidFill>
              </a:rPr>
              <a:t>Katedra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trestného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kriminológie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err="1">
                <a:solidFill>
                  <a:srgbClr val="C00000"/>
                </a:solidFill>
              </a:rPr>
              <a:t>Ústav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práva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duševného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vlastníctva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informačných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technológií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err="1">
                <a:solidFill>
                  <a:srgbClr val="C00000"/>
                </a:solidFill>
              </a:rPr>
              <a:t>Ústav</a:t>
            </a:r>
            <a:r>
              <a:rPr lang="en-US" sz="2400" b="1" dirty="0">
                <a:solidFill>
                  <a:srgbClr val="C00000"/>
                </a:solidFill>
              </a:rPr>
              <a:t> pre </a:t>
            </a:r>
            <a:r>
              <a:rPr lang="en-US" sz="2400" b="1" dirty="0" err="1">
                <a:solidFill>
                  <a:srgbClr val="C00000"/>
                </a:solidFill>
              </a:rPr>
              <a:t>právne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otázky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náboženskej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slobody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B3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0687E53F-7A88-41E6-9714-BAC097ADC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74250" y="2899224"/>
            <a:ext cx="6622196" cy="10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70514-E163-4C1A-A001-31907E01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2" y="116965"/>
            <a:ext cx="5815212" cy="1325563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sa stať </a:t>
            </a:r>
            <a:r>
              <a:rPr lang="sk-SK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POMVEDom</a:t>
            </a:r>
            <a:r>
              <a:rPr lang="sk-SK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A4F354-9F79-4B4B-8D76-1CF627A4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6" y="1442528"/>
            <a:ext cx="9015816" cy="5184436"/>
          </a:xfrm>
        </p:spPr>
        <p:txBody>
          <a:bodyPr anchor="ctr">
            <a:normAutofit/>
          </a:bodyPr>
          <a:lstStyle/>
          <a:p>
            <a:r>
              <a:rPr lang="sk-SK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Sleduj fakultné oznamy na webovej stránke, Facebooku alebo Instagrame. </a:t>
            </a:r>
          </a:p>
          <a:p>
            <a:pPr marL="0" indent="0">
              <a:buNone/>
            </a:pPr>
            <a:r>
              <a:rPr lang="sk-SK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Výberové konania sú zverejnené vždy dostatočne včas.</a:t>
            </a:r>
          </a:p>
          <a:p>
            <a:pPr marL="0" indent="0">
              <a:buNone/>
            </a:pPr>
            <a:endParaRPr lang="sk-SK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Zašli prihlášku do výberového konania na preferovanej katedre. </a:t>
            </a:r>
          </a:p>
          <a:p>
            <a:endParaRPr lang="sk-SK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 čase výberového konania buď optimisticky naladený a ver si. Prezentuj vyučujúcim svoju predstavu a ciele. </a:t>
            </a:r>
          </a:p>
          <a:p>
            <a:endParaRPr lang="sk-SK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Uspej vo výberovom konaní. Vyučujúci sú ľudskí a milí. Netreba mať žiadne stresy. </a:t>
            </a:r>
          </a:p>
          <a:p>
            <a:endParaRPr lang="sk-SK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Ak neuspeješ, nezúfaj. Prihlás sa znova a uspej na druhýkrát. </a:t>
            </a:r>
          </a:p>
          <a:p>
            <a:pPr marL="0" indent="0">
              <a:buNone/>
            </a:pPr>
            <a:r>
              <a:rPr lang="sk-SK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Hlavne sa nevzdávaj svojho sna a prispej aj ty k rozvoju našej super fakulty.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B3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58B6194-F54D-480C-AB98-FFF42304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76" y="58482"/>
            <a:ext cx="9015816" cy="14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815276-56B8-432A-B11D-E9D7AF31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966" y="299509"/>
            <a:ext cx="5951892" cy="14366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6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Moja </a:t>
            </a:r>
            <a:r>
              <a:rPr lang="en-US" sz="56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osobná</a:t>
            </a:r>
            <a:r>
              <a:rPr lang="en-US" sz="56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skúsenosť</a:t>
            </a:r>
            <a:r>
              <a:rPr lang="en-US" sz="56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jekt pre obsah 3" descr="Obrázok, na ktorom je text, podlaha, čierne&#10;&#10;Automaticky generovaný popis">
            <a:extLst>
              <a:ext uri="{FF2B5EF4-FFF2-40B4-BE49-F238E27FC236}">
                <a16:creationId xmlns:a16="http://schemas.microsoft.com/office/drawing/2014/main" id="{51BFD9B0-C852-478F-97C0-67EC9190E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7" b="-3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  <a:solidFill>
            <a:srgbClr val="C00000"/>
          </a:solidFill>
        </p:spPr>
      </p:pic>
      <p:graphicFrame>
        <p:nvGraphicFramePr>
          <p:cNvPr id="50" name="Content Placeholder 40">
            <a:extLst>
              <a:ext uri="{FF2B5EF4-FFF2-40B4-BE49-F238E27FC236}">
                <a16:creationId xmlns:a16="http://schemas.microsoft.com/office/drawing/2014/main" id="{6AFCE753-CD93-4C64-9AAB-A7BFAACAC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568924"/>
              </p:ext>
            </p:extLst>
          </p:nvPr>
        </p:nvGraphicFramePr>
        <p:xfrm>
          <a:off x="5960966" y="1944548"/>
          <a:ext cx="5951892" cy="481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70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6898C9-7ADC-471E-9DCA-608E7D68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07" y="-267266"/>
            <a:ext cx="3999971" cy="169079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Čomu sme sa venovali na KDP?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35CB3A-826F-4C4A-8020-98674AF4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0" y="1076446"/>
            <a:ext cx="4956855" cy="5781554"/>
          </a:xfrm>
        </p:spPr>
        <p:txBody>
          <a:bodyPr>
            <a:normAutofit lnSpcReduction="10000"/>
          </a:bodyPr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Zorganizovali sme ako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POMVEDi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prednášku pre našich kolegov na tému „Vyrovnávanie sa s nedemokratickou minulosťou“, </a:t>
            </a:r>
          </a:p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Zúčastnili sme sa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webinára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tému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Interwar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Codification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(1918-1939), </a:t>
            </a:r>
          </a:p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Dozvedeli sme sa podrobnosti o projekte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Slovakia,</a:t>
            </a:r>
          </a:p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spolupráci s pani školiteľkou som sa venovala štúdii o zmocňovacom zákonodarstve, </a:t>
            </a:r>
          </a:p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Navštívila som knižnice, študovala problematiku a pracovala s prameňmi práva,</a:t>
            </a:r>
          </a:p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Pomohli sme vyučujúcim s drobnými úlohami, ktoré nám boli pridelené a bavili nás, </a:t>
            </a:r>
          </a:p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Stali sme sa Hlasom fakulty vyplnením krátkeho dotazníka, a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veľa ďalších vecí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                     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18E57F00-A91F-4783-8212-DAB2FEE1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933" y="578133"/>
            <a:ext cx="3325118" cy="3325118"/>
          </a:xfrm>
          <a:prstGeom prst="rect">
            <a:avLst/>
          </a:prstGeom>
        </p:spPr>
      </p:pic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67F73E0A-18A5-4CBF-B409-02AB3F5D9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302" y="568583"/>
            <a:ext cx="3325118" cy="332511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7D3604B-4DC5-49A6-90FC-633AECFC7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668" y="4063564"/>
            <a:ext cx="1576291" cy="2227974"/>
          </a:xfrm>
          <a:prstGeom prst="rect">
            <a:avLst/>
          </a:prstGeom>
        </p:spPr>
      </p:pic>
      <p:pic>
        <p:nvPicPr>
          <p:cNvPr id="4" name="Obrázok 3" descr="Obrázok, na ktorom je text, osoba, vonkajšie, oblek&#10;&#10;Automaticky generovaný popis">
            <a:extLst>
              <a:ext uri="{FF2B5EF4-FFF2-40B4-BE49-F238E27FC236}">
                <a16:creationId xmlns:a16="http://schemas.microsoft.com/office/drawing/2014/main" id="{3887C351-3E23-48F9-A1EE-5337074BF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228" y="4061443"/>
            <a:ext cx="1576291" cy="222797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E707D7F-AAC6-44C3-9F4E-52A9B451E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172" y="414629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2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A41CF3-CCEB-4EE2-B787-E1F4982B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9" y="737534"/>
            <a:ext cx="5828958" cy="4398442"/>
          </a:xfrm>
        </p:spPr>
        <p:txBody>
          <a:bodyPr anchor="b">
            <a:norm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Moja štúdia: </a:t>
            </a:r>
            <a:br>
              <a:rPr lang="sk-SK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Zmocňovacie zákonodarstvo na našom území </a:t>
            </a:r>
            <a:br>
              <a:rPr lang="sk-S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30. rokoch </a:t>
            </a:r>
            <a:br>
              <a:rPr lang="sk-S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storočia</a:t>
            </a:r>
          </a:p>
        </p:txBody>
      </p:sp>
      <p:pic>
        <p:nvPicPr>
          <p:cNvPr id="7" name="Zástupný objekt pre obsah 6" descr="Obrázok, na ktorom je text&#10;&#10;Automaticky generovaný popis">
            <a:extLst>
              <a:ext uri="{FF2B5EF4-FFF2-40B4-BE49-F238E27FC236}">
                <a16:creationId xmlns:a16="http://schemas.microsoft.com/office/drawing/2014/main" id="{5F09C2EC-427A-4F75-B595-ECA2C0A3A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0" y="103453"/>
            <a:ext cx="4636847" cy="966797"/>
          </a:xfr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E2178976-9895-44B1-A20E-9C515F90E60F}"/>
              </a:ext>
            </a:extLst>
          </p:cNvPr>
          <p:cNvSpPr txBox="1"/>
          <p:nvPr/>
        </p:nvSpPr>
        <p:spPr>
          <a:xfrm>
            <a:off x="5612696" y="334946"/>
            <a:ext cx="652227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Zmocňovacie zákonodarstvo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 využíva na dvoch rovinách: </a:t>
            </a:r>
            <a:b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v riadnej situácií znamená prijímanie nariadení na využitie zákona v praxi, smerníc, a pod., </a:t>
            </a:r>
          </a:p>
          <a:p>
            <a:pPr algn="just"/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- v mimoriadnej situácií sú prijímané nariadenia s mocou zákona (slúžia na prijímanie právnych noriem v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situáciach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kedy nie je možné, aby zákony prijímal parlament),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Jeho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rozmach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nastal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 udalosťami prvej svetovej vojny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kedy neboli parlamenty schopné sa uznášať na opatreniach z dôvodu mimoriadneho stavu,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 našom území môžeme vidieť pokračujúce využívanie zmocňovacieho zákonodarstva s cieľom odstraňovania hospodárskych a ekonomických škôd v 30. rokoch 20. storočia,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Vo svojej štúdií som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zhodnotila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že zmocňovacie zákonodarstvo v tomto období bolo odôvodnené, ale niektoré nariadenia prijaté na jeho základe boli príliš detailné a zasahovali do základných ľudských práv a slobôd, čo považujeme za oblasť, ktorá má byť upravená v riadnom, zákonodarnom procese.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412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9C4565-7F93-4087-B71F-4F707712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Čo mi dalo pôsobenie na KDP?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Zástupný objekt pre obsah 2">
            <a:extLst>
              <a:ext uri="{FF2B5EF4-FFF2-40B4-BE49-F238E27FC236}">
                <a16:creationId xmlns:a16="http://schemas.microsoft.com/office/drawing/2014/main" id="{8E8128CF-BE3A-43F5-9535-E95ACDAB4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070474"/>
              </p:ext>
            </p:extLst>
          </p:nvPr>
        </p:nvGraphicFramePr>
        <p:xfrm>
          <a:off x="421941" y="841298"/>
          <a:ext cx="11572686" cy="497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E810CEF1-6C97-4134-A10B-803AE97E649B}"/>
              </a:ext>
            </a:extLst>
          </p:cNvPr>
          <p:cNvSpPr txBox="1"/>
          <p:nvPr/>
        </p:nvSpPr>
        <p:spPr>
          <a:xfrm>
            <a:off x="1014060" y="5388273"/>
            <a:ext cx="1015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či by som išla do výberového konania opäť ? Určite ÁNO ! Každá skúsenosť sa počíta a naša fakulta je plná príležitostí. </a:t>
            </a:r>
          </a:p>
        </p:txBody>
      </p:sp>
    </p:spTree>
    <p:extLst>
      <p:ext uri="{BB962C8B-B14F-4D97-AF65-F5344CB8AC3E}">
        <p14:creationId xmlns:p14="http://schemas.microsoft.com/office/powerpoint/2010/main" val="12984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42F54-0DE0-4CD9-97FA-D5D3589F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86" y="3134011"/>
            <a:ext cx="10614470" cy="4581144"/>
          </a:xfrm>
        </p:spPr>
        <p:txBody>
          <a:bodyPr anchor="t">
            <a:normAutofit/>
          </a:bodyPr>
          <a:lstStyle/>
          <a:p>
            <a:r>
              <a:rPr lang="sk-SK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4CFA41-741D-483F-9CB4-AC99125F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729" y="5835840"/>
            <a:ext cx="6153912" cy="4581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Adriana, študentka Právnickej fakulty Trnavskej univerzity v Trnave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pic>
        <p:nvPicPr>
          <p:cNvPr id="60" name="Obrázok 59">
            <a:extLst>
              <a:ext uri="{FF2B5EF4-FFF2-40B4-BE49-F238E27FC236}">
                <a16:creationId xmlns:a16="http://schemas.microsoft.com/office/drawing/2014/main" id="{B72C85BE-B9FB-4482-91C8-B72135708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14" y="699747"/>
            <a:ext cx="10720648" cy="1715303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1A714196-5F1A-4439-8762-8F87E8680A9E}"/>
              </a:ext>
            </a:extLst>
          </p:cNvPr>
          <p:cNvSpPr txBox="1"/>
          <p:nvPr/>
        </p:nvSpPr>
        <p:spPr>
          <a:xfrm>
            <a:off x="126097" y="5294276"/>
            <a:ext cx="6088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povedal Platón :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„Začiatok je tou najdôležitejšou súčasťou každej práce“. </a:t>
            </a:r>
            <a:br>
              <a:rPr lang="sk-S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neváhaj, využi príležitosť a staň sa študentskou pomocnou vedeckou silou. Neoľutuješ!</a:t>
            </a:r>
          </a:p>
        </p:txBody>
      </p:sp>
    </p:spTree>
    <p:extLst>
      <p:ext uri="{BB962C8B-B14F-4D97-AF65-F5344CB8AC3E}">
        <p14:creationId xmlns:p14="http://schemas.microsoft.com/office/powerpoint/2010/main" val="1549319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630</Words>
  <Application>Microsoft Office PowerPoint</Application>
  <PresentationFormat>Širokouhlá</PresentationFormat>
  <Paragraphs>60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Motív Office</vt:lpstr>
      <vt:lpstr>Počas štúdia na našej fakulte môžeš pôsobiť na vybranej katedre ako</vt:lpstr>
      <vt:lpstr>Zoznam katedier:  </vt:lpstr>
      <vt:lpstr>Ako sa stať POMVEDom ? </vt:lpstr>
      <vt:lpstr>Moja osobná skúsenosť </vt:lpstr>
      <vt:lpstr>Čomu sme sa venovali na KDP?</vt:lpstr>
      <vt:lpstr>Moja štúdia:  Zmocňovacie zákonodarstvo na našom území  v 30. rokoch  20. storočia</vt:lpstr>
      <vt:lpstr>Čo mi dalo pôsobenie na KDP?</vt:lpstr>
      <vt:lpstr>Ďakujem za pozornosť.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Študentská pomocná vedecká sila</dc:title>
  <dc:creator>Aďuš Aďušík</dc:creator>
  <cp:lastModifiedBy>Aďuš Aďušík</cp:lastModifiedBy>
  <cp:revision>17</cp:revision>
  <dcterms:created xsi:type="dcterms:W3CDTF">2022-02-11T22:17:10Z</dcterms:created>
  <dcterms:modified xsi:type="dcterms:W3CDTF">2022-02-26T09:52:10Z</dcterms:modified>
</cp:coreProperties>
</file>